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69" r:id="rId2"/>
    <p:sldId id="268" r:id="rId3"/>
    <p:sldId id="270" r:id="rId4"/>
    <p:sldId id="271" r:id="rId5"/>
    <p:sldId id="272" r:id="rId6"/>
    <p:sldId id="273" r:id="rId7"/>
    <p:sldId id="274" r:id="rId8"/>
    <p:sldId id="276" r:id="rId9"/>
    <p:sldId id="278" r:id="rId10"/>
    <p:sldId id="275" r:id="rId11"/>
    <p:sldId id="277" r:id="rId12"/>
    <p:sldId id="279" r:id="rId13"/>
    <p:sldId id="280" r:id="rId14"/>
    <p:sldId id="281" r:id="rId15"/>
    <p:sldId id="282" r:id="rId16"/>
    <p:sldId id="283"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0BBCE-7AB1-4391-9A8F-4B267C194411}" type="datetimeFigureOut">
              <a:rPr lang="en-US" smtClean="0"/>
              <a:t>10/11/2015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A4130-D0E1-4203-860D-E03EE773880E}" type="slidenum">
              <a:rPr lang="en-US" smtClean="0"/>
              <a:t>‹#›</a:t>
            </a:fld>
            <a:endParaRPr lang="en-US"/>
          </a:p>
        </p:txBody>
      </p:sp>
    </p:spTree>
    <p:extLst>
      <p:ext uri="{BB962C8B-B14F-4D97-AF65-F5344CB8AC3E}">
        <p14:creationId xmlns:p14="http://schemas.microsoft.com/office/powerpoint/2010/main" val="213837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9192DF-D3D8-4F63-A2D6-6A1BF8DBEEAF}"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715FC-0823-44C3-B578-98D6BE3D1424}"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9B2E3-4DAD-43F7-AE32-06D01BB561D4}"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C7C0F-A2F6-40F5-A37B-56E5270E51C0}"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DC558-15A4-4DED-8E56-8A9ECB3B5899}"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2311E-AFEF-490B-BBD4-1D616EB47DE2}" type="datetime1">
              <a:rPr lang="en-US" smtClean="0"/>
              <a:t>10/11/2015</a:t>
            </a:fld>
            <a:endParaRPr lang="en-US"/>
          </a:p>
        </p:txBody>
      </p:sp>
      <p:sp>
        <p:nvSpPr>
          <p:cNvPr id="6" name="Footer Placeholder 5"/>
          <p:cNvSpPr>
            <a:spLocks noGrp="1"/>
          </p:cNvSpPr>
          <p:nvPr>
            <p:ph type="ftr" sz="quarter" idx="11"/>
          </p:nvPr>
        </p:nvSpPr>
        <p:spPr/>
        <p:txBody>
          <a:bodyPr/>
          <a:lstStyle/>
          <a:p>
            <a:r>
              <a:rPr lang="en-US" smtClean="0"/>
              <a:t>created by Spacious-Mind</a:t>
            </a:r>
            <a:endParaRPr lang="en-US"/>
          </a:p>
        </p:txBody>
      </p:sp>
      <p:sp>
        <p:nvSpPr>
          <p:cNvPr id="7" name="Slide Number Placeholder 6"/>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4BC83-D5ED-4BA4-8D88-C54087F1A622}" type="datetime1">
              <a:rPr lang="en-US" smtClean="0"/>
              <a:t>10/11/2015</a:t>
            </a:fld>
            <a:endParaRPr lang="en-US"/>
          </a:p>
        </p:txBody>
      </p:sp>
      <p:sp>
        <p:nvSpPr>
          <p:cNvPr id="8" name="Footer Placeholder 7"/>
          <p:cNvSpPr>
            <a:spLocks noGrp="1"/>
          </p:cNvSpPr>
          <p:nvPr>
            <p:ph type="ftr" sz="quarter" idx="11"/>
          </p:nvPr>
        </p:nvSpPr>
        <p:spPr/>
        <p:txBody>
          <a:bodyPr/>
          <a:lstStyle/>
          <a:p>
            <a:r>
              <a:rPr lang="en-US" smtClean="0"/>
              <a:t>created by Spacious-Mind</a:t>
            </a:r>
            <a:endParaRPr lang="en-US"/>
          </a:p>
        </p:txBody>
      </p:sp>
      <p:sp>
        <p:nvSpPr>
          <p:cNvPr id="9" name="Slide Number Placeholder 8"/>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3FEBF-E232-4A0C-9C48-6EE5E1AB213C}" type="datetime1">
              <a:rPr lang="en-US" smtClean="0"/>
              <a:t>10/11/2015</a:t>
            </a:fld>
            <a:endParaRPr lang="en-US"/>
          </a:p>
        </p:txBody>
      </p:sp>
      <p:sp>
        <p:nvSpPr>
          <p:cNvPr id="4" name="Footer Placeholder 3"/>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27A37-098A-4C79-B517-592B2F67AB51}"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4" name="Slide Number Placeholder 3"/>
          <p:cNvSpPr>
            <a:spLocks noGrp="1"/>
          </p:cNvSpPr>
          <p:nvPr>
            <p:ph type="sldNum" sz="quarter" idx="12"/>
          </p:nvPr>
        </p:nvSpPr>
        <p:spPr/>
        <p:txBody>
          <a:bodyPr/>
          <a:lstStyle/>
          <a:p>
            <a:fld id="{C672399D-00EB-494A-A7F9-924D22C13A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74C8B-C1B5-49BB-8DFF-03EE3ABC632F}" type="datetime1">
              <a:rPr lang="en-US" smtClean="0"/>
              <a:t>10/11/2015</a:t>
            </a:fld>
            <a:endParaRPr lang="en-US"/>
          </a:p>
        </p:txBody>
      </p:sp>
      <p:sp>
        <p:nvSpPr>
          <p:cNvPr id="6" name="Footer Placeholder 5"/>
          <p:cNvSpPr>
            <a:spLocks noGrp="1"/>
          </p:cNvSpPr>
          <p:nvPr>
            <p:ph type="ftr" sz="quarter" idx="11"/>
          </p:nvPr>
        </p:nvSpPr>
        <p:spPr/>
        <p:txBody>
          <a:bodyPr/>
          <a:lstStyle/>
          <a:p>
            <a:r>
              <a:rPr lang="en-US" smtClean="0"/>
              <a:t>created by Spacious-Mind</a:t>
            </a:r>
            <a:endParaRPr lang="en-US"/>
          </a:p>
        </p:txBody>
      </p:sp>
      <p:sp>
        <p:nvSpPr>
          <p:cNvPr id="7" name="Slide Number Placeholder 6"/>
          <p:cNvSpPr>
            <a:spLocks noGrp="1"/>
          </p:cNvSpPr>
          <p:nvPr>
            <p:ph type="sldNum" sz="quarter" idx="12"/>
          </p:nvPr>
        </p:nvSpPr>
        <p:spPr/>
        <p:txBody>
          <a:bodyPr/>
          <a:lstStyle/>
          <a:p>
            <a:fld id="{C672399D-00EB-494A-A7F9-924D22C13A6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2D2A2EE-5FBF-42FF-BDB4-83EFB07FD8B3}" type="datetime1">
              <a:rPr lang="en-US" smtClean="0"/>
              <a:t>10/11/2015</a:t>
            </a:fld>
            <a:endParaRPr lang="en-US"/>
          </a:p>
        </p:txBody>
      </p:sp>
      <p:sp>
        <p:nvSpPr>
          <p:cNvPr id="9" name="Slide Number Placeholder 8"/>
          <p:cNvSpPr>
            <a:spLocks noGrp="1"/>
          </p:cNvSpPr>
          <p:nvPr>
            <p:ph type="sldNum" sz="quarter" idx="11"/>
          </p:nvPr>
        </p:nvSpPr>
        <p:spPr/>
        <p:txBody>
          <a:bodyPr/>
          <a:lstStyle/>
          <a:p>
            <a:fld id="{C672399D-00EB-494A-A7F9-924D22C13A66}"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created by Spacious-Mind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672399D-00EB-494A-A7F9-924D22C13A6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created by Spacious-Mind</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44B3E0D-0C4E-41E7-9D7D-4A5208EE4837}" type="datetime1">
              <a:rPr lang="en-US" smtClean="0"/>
              <a:t>10/11/2015</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8" y="762000"/>
            <a:ext cx="7620000" cy="41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43000" y="28257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Click: Playchess.com</a:t>
            </a:r>
            <a:endParaRPr lang="en-US" b="1" dirty="0">
              <a:solidFill>
                <a:schemeClr val="bg1"/>
              </a:solidFill>
            </a:endParaRPr>
          </a:p>
        </p:txBody>
      </p:sp>
      <p:sp>
        <p:nvSpPr>
          <p:cNvPr id="3" name="Down Arrow 2"/>
          <p:cNvSpPr/>
          <p:nvPr/>
        </p:nvSpPr>
        <p:spPr>
          <a:xfrm>
            <a:off x="1981200" y="38862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7928" y="5638800"/>
            <a:ext cx="7620000" cy="400110"/>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With Chessbase, you click on “Playchess.com” icon to log into Playchess.</a:t>
            </a:r>
            <a:endParaRPr lang="en-US" sz="2000" dirty="0"/>
          </a:p>
        </p:txBody>
      </p:sp>
      <p:sp>
        <p:nvSpPr>
          <p:cNvPr id="6" name="Date Placeholder 5"/>
          <p:cNvSpPr>
            <a:spLocks noGrp="1"/>
          </p:cNvSpPr>
          <p:nvPr>
            <p:ph type="dt" sz="half" idx="10"/>
          </p:nvPr>
        </p:nvSpPr>
        <p:spPr/>
        <p:txBody>
          <a:bodyPr/>
          <a:lstStyle/>
          <a:p>
            <a:fld id="{54FF4524-A15A-4546-8DF0-26CCDA662AC9}" type="datetime1">
              <a:rPr lang="en-US" smtClean="0"/>
              <a:t>10/11/2015</a:t>
            </a:fld>
            <a:endParaRPr lang="en-US"/>
          </a:p>
        </p:txBody>
      </p:sp>
      <p:sp>
        <p:nvSpPr>
          <p:cNvPr id="7" name="Footer Placeholder 6"/>
          <p:cNvSpPr>
            <a:spLocks noGrp="1"/>
          </p:cNvSpPr>
          <p:nvPr>
            <p:ph type="ftr" sz="quarter" idx="11"/>
          </p:nvPr>
        </p:nvSpPr>
        <p:spPr/>
        <p:txBody>
          <a:bodyPr/>
          <a:lstStyle/>
          <a:p>
            <a:r>
              <a:rPr lang="en-US" smtClean="0"/>
              <a:t>created by Spacious-Mind</a:t>
            </a:r>
            <a:endParaRPr lang="en-US"/>
          </a:p>
        </p:txBody>
      </p:sp>
      <p:sp>
        <p:nvSpPr>
          <p:cNvPr id="8" name="Slide Number Placeholder 7"/>
          <p:cNvSpPr>
            <a:spLocks noGrp="1"/>
          </p:cNvSpPr>
          <p:nvPr>
            <p:ph type="sldNum" sz="quarter" idx="12"/>
          </p:nvPr>
        </p:nvSpPr>
        <p:spPr/>
        <p:txBody>
          <a:bodyPr/>
          <a:lstStyle/>
          <a:p>
            <a:fld id="{C672399D-00EB-494A-A7F9-924D22C13A66}" type="slidenum">
              <a:rPr lang="en-US" smtClean="0"/>
              <a:t>1</a:t>
            </a:fld>
            <a:endParaRPr lang="en-US"/>
          </a:p>
        </p:txBody>
      </p:sp>
    </p:spTree>
    <p:extLst>
      <p:ext uri="{BB962C8B-B14F-4D97-AF65-F5344CB8AC3E}">
        <p14:creationId xmlns:p14="http://schemas.microsoft.com/office/powerpoint/2010/main" val="425937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11728" y="4998184"/>
            <a:ext cx="7917872" cy="163121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If you have selected “Challenge”, a pop-up window will appear.  Enter 120 for “Time”.  Enter 30 for “Gains per move”.  Enter your “</a:t>
            </a:r>
            <a:r>
              <a:rPr lang="en-US" sz="2000" dirty="0" err="1" smtClean="0"/>
              <a:t>Colour</a:t>
            </a:r>
            <a:r>
              <a:rPr lang="en-US" sz="2000" dirty="0" smtClean="0"/>
              <a:t>” and checkmark “With Clock”.  (IMPORTANT! As we need sufficient time on the clocks so that Playchess does not arbitrate a win or loss if you run out of time).</a:t>
            </a:r>
            <a:endParaRPr lang="en-US"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3" y="647120"/>
            <a:ext cx="7772321"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05000" y="33528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Complete exactly the same as this!</a:t>
            </a:r>
          </a:p>
        </p:txBody>
      </p:sp>
      <p:sp>
        <p:nvSpPr>
          <p:cNvPr id="12" name="Down Arrow 11"/>
          <p:cNvSpPr/>
          <p:nvPr/>
        </p:nvSpPr>
        <p:spPr>
          <a:xfrm>
            <a:off x="4038600" y="3581400"/>
            <a:ext cx="228600" cy="685800"/>
          </a:xfrm>
          <a:prstGeom prst="downArrow">
            <a:avLst/>
          </a:prstGeom>
          <a:solidFill>
            <a:srgbClr val="00B05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8D0F49-594C-46E6-97F7-989E06C18A52}"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10</a:t>
            </a:fld>
            <a:endParaRPr lang="en-US"/>
          </a:p>
        </p:txBody>
      </p:sp>
      <p:sp>
        <p:nvSpPr>
          <p:cNvPr id="13" name="TextBox 12"/>
          <p:cNvSpPr txBox="1"/>
          <p:nvPr/>
        </p:nvSpPr>
        <p:spPr>
          <a:xfrm>
            <a:off x="3048000" y="685800"/>
            <a:ext cx="5181600" cy="14773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solidFill>
                  <a:srgbClr val="FF0000"/>
                </a:solidFill>
              </a:rPr>
              <a:t>IMPORTANT!</a:t>
            </a:r>
          </a:p>
          <a:p>
            <a:pPr algn="ctr"/>
            <a:r>
              <a:rPr lang="en-US" dirty="0" smtClean="0">
                <a:solidFill>
                  <a:srgbClr val="FF0000"/>
                </a:solidFill>
              </a:rPr>
              <a:t>We don’t want to lose on time when playing dedicated chess computer matches.</a:t>
            </a:r>
          </a:p>
          <a:p>
            <a:pPr algn="ctr"/>
            <a:endParaRPr lang="en-US" dirty="0" smtClean="0">
              <a:solidFill>
                <a:srgbClr val="FF0000"/>
              </a:solidFill>
            </a:endParaRPr>
          </a:p>
          <a:p>
            <a:pPr algn="ctr"/>
            <a:r>
              <a:rPr lang="en-US" dirty="0" smtClean="0">
                <a:solidFill>
                  <a:srgbClr val="FF0000"/>
                </a:solidFill>
              </a:rPr>
              <a:t>SELECT: 120 for “Time”  &amp; 30  for “Gain per Move”</a:t>
            </a:r>
            <a:endParaRPr lang="en-US" dirty="0">
              <a:solidFill>
                <a:srgbClr val="FF0000"/>
              </a:solidFill>
            </a:endParaRPr>
          </a:p>
        </p:txBody>
      </p:sp>
      <p:sp>
        <p:nvSpPr>
          <p:cNvPr id="14" name="Down Arrow 13"/>
          <p:cNvSpPr/>
          <p:nvPr/>
        </p:nvSpPr>
        <p:spPr>
          <a:xfrm>
            <a:off x="5638800" y="2133600"/>
            <a:ext cx="304800" cy="533400"/>
          </a:xfrm>
          <a:prstGeom prst="downArrow">
            <a:avLst/>
          </a:prstGeom>
          <a:solidFill>
            <a:srgbClr val="FFFF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9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4864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If you can are a registered member then the “Search Player” icon is also available for you to search for your opponent which makes it easier.  Once clicked a pop-up search window opens.</a:t>
            </a:r>
            <a:endParaRPr lang="en-US"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85800"/>
            <a:ext cx="795337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23685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“Search Player” Icon.</a:t>
            </a:r>
          </a:p>
        </p:txBody>
      </p:sp>
      <p:sp>
        <p:nvSpPr>
          <p:cNvPr id="9" name="Down Arrow 8"/>
          <p:cNvSpPr/>
          <p:nvPr/>
        </p:nvSpPr>
        <p:spPr>
          <a:xfrm>
            <a:off x="381000" y="168275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0" y="16764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“Community” tab.</a:t>
            </a:r>
          </a:p>
        </p:txBody>
      </p:sp>
      <p:sp>
        <p:nvSpPr>
          <p:cNvPr id="13" name="Down Arrow 12"/>
          <p:cNvSpPr/>
          <p:nvPr/>
        </p:nvSpPr>
        <p:spPr>
          <a:xfrm>
            <a:off x="2438400" y="99060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0" y="15303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“Search Player” pop-up.</a:t>
            </a:r>
            <a:endParaRPr lang="en-US" b="1" dirty="0">
              <a:solidFill>
                <a:schemeClr val="bg1"/>
              </a:solidFill>
            </a:endParaRPr>
          </a:p>
        </p:txBody>
      </p:sp>
      <p:sp>
        <p:nvSpPr>
          <p:cNvPr id="15" name="Down Arrow 14"/>
          <p:cNvSpPr/>
          <p:nvPr/>
        </p:nvSpPr>
        <p:spPr>
          <a:xfrm>
            <a:off x="5791200" y="25908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804E66B-EA18-4A7D-967A-B3E7C3E71175}"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11</a:t>
            </a:fld>
            <a:endParaRPr lang="en-US"/>
          </a:p>
        </p:txBody>
      </p:sp>
    </p:spTree>
    <p:extLst>
      <p:ext uri="{BB962C8B-B14F-4D97-AF65-F5344CB8AC3E}">
        <p14:creationId xmlns:p14="http://schemas.microsoft.com/office/powerpoint/2010/main" val="299451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70788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In the “Challenges” tab your selected opponent’s name will appear and under the “Type” column you will see your request is “Outgoing”.</a:t>
            </a:r>
            <a:endParaRPr lang="en-US" sz="20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784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14800" y="29781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Challenge message is sent to your opponent!</a:t>
            </a:r>
          </a:p>
        </p:txBody>
      </p:sp>
      <p:sp>
        <p:nvSpPr>
          <p:cNvPr id="13" name="Down Arrow 12"/>
          <p:cNvSpPr/>
          <p:nvPr/>
        </p:nvSpPr>
        <p:spPr>
          <a:xfrm>
            <a:off x="4953000" y="229235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A28550A-2D32-4C25-A03B-15E1B89B9FB2}"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12</a:t>
            </a:fld>
            <a:endParaRPr lang="en-US"/>
          </a:p>
        </p:txBody>
      </p:sp>
    </p:spTree>
    <p:extLst>
      <p:ext uri="{BB962C8B-B14F-4D97-AF65-F5344CB8AC3E}">
        <p14:creationId xmlns:p14="http://schemas.microsoft.com/office/powerpoint/2010/main" val="286369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If your opponent is sending you a challenge then you will see “Incoming” under the “Type” Column.  Double-click on your “Incoming” challenger to accept the challenge!</a:t>
            </a:r>
            <a:endParaRPr lang="en-US"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7924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29000" y="3435350"/>
            <a:ext cx="3352800" cy="15176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Your opponent is sending you a challenge!</a:t>
            </a:r>
          </a:p>
          <a:p>
            <a:pPr algn="ctr"/>
            <a:endParaRPr lang="en-US" b="1" dirty="0">
              <a:solidFill>
                <a:schemeClr val="bg1"/>
              </a:solidFill>
            </a:endParaRPr>
          </a:p>
          <a:p>
            <a:pPr algn="ctr"/>
            <a:r>
              <a:rPr lang="en-US" b="1" dirty="0" smtClean="0">
                <a:solidFill>
                  <a:schemeClr val="bg1"/>
                </a:solidFill>
              </a:rPr>
              <a:t>Double-click on the opponent to accept the challenge!</a:t>
            </a:r>
          </a:p>
        </p:txBody>
      </p:sp>
      <p:sp>
        <p:nvSpPr>
          <p:cNvPr id="12" name="Down Arrow 11"/>
          <p:cNvSpPr/>
          <p:nvPr/>
        </p:nvSpPr>
        <p:spPr>
          <a:xfrm>
            <a:off x="4953000" y="274955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43600" y="2057400"/>
            <a:ext cx="2057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smtClean="0">
                <a:solidFill>
                  <a:srgbClr val="FF0000"/>
                </a:solidFill>
              </a:rPr>
              <a:t>Blaubaer</a:t>
            </a:r>
            <a:r>
              <a:rPr lang="en-US" dirty="0" smtClean="0">
                <a:solidFill>
                  <a:srgbClr val="FF0000"/>
                </a:solidFill>
              </a:rPr>
              <a:t> (Michael) inviting me to a game! </a:t>
            </a:r>
            <a:r>
              <a:rPr lang="en-US" dirty="0" smtClean="0">
                <a:solidFill>
                  <a:srgbClr val="FF0000"/>
                </a:solidFill>
                <a:sym typeface="Wingdings" panose="05000000000000000000" pitchFamily="2" charset="2"/>
              </a:rPr>
              <a:t></a:t>
            </a:r>
            <a:endParaRPr lang="en-US" dirty="0">
              <a:solidFill>
                <a:srgbClr val="FF0000"/>
              </a:solidFill>
            </a:endParaRPr>
          </a:p>
        </p:txBody>
      </p:sp>
      <p:sp>
        <p:nvSpPr>
          <p:cNvPr id="18" name="Down Arrow 17"/>
          <p:cNvSpPr/>
          <p:nvPr/>
        </p:nvSpPr>
        <p:spPr>
          <a:xfrm>
            <a:off x="5486400" y="2286000"/>
            <a:ext cx="304800" cy="533400"/>
          </a:xfrm>
          <a:prstGeom prst="downArrow">
            <a:avLst/>
          </a:prstGeom>
          <a:solidFill>
            <a:srgbClr val="FFFF00"/>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E7BB09-E067-4A37-8A16-E56BF5A21949}"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13</a:t>
            </a:fld>
            <a:endParaRPr lang="en-US"/>
          </a:p>
        </p:txBody>
      </p:sp>
    </p:spTree>
    <p:extLst>
      <p:ext uri="{BB962C8B-B14F-4D97-AF65-F5344CB8AC3E}">
        <p14:creationId xmlns:p14="http://schemas.microsoft.com/office/powerpoint/2010/main" val="1743463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70788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A window will open with a Chessboard, Game list, Clocks, Audience area and Chat area.  Chat area only works for registered member to chat. </a:t>
            </a:r>
            <a:endParaRPr 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92727"/>
            <a:ext cx="7935695" cy="448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876801" y="2667000"/>
            <a:ext cx="3428999" cy="19812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You are now ready to play!  To play you pick up your piece and drop it into the square you want to move it to.</a:t>
            </a:r>
          </a:p>
          <a:p>
            <a:pPr algn="ctr"/>
            <a:endParaRPr lang="en-US" b="1" dirty="0">
              <a:solidFill>
                <a:schemeClr val="bg1"/>
              </a:solidFill>
            </a:endParaRPr>
          </a:p>
          <a:p>
            <a:pPr algn="ctr"/>
            <a:r>
              <a:rPr lang="en-US" b="1" dirty="0" smtClean="0">
                <a:solidFill>
                  <a:schemeClr val="bg1"/>
                </a:solidFill>
              </a:rPr>
              <a:t>It is that easy!</a:t>
            </a:r>
            <a:endParaRPr lang="en-US" b="1" dirty="0">
              <a:solidFill>
                <a:schemeClr val="bg1"/>
              </a:solidFill>
            </a:endParaRPr>
          </a:p>
        </p:txBody>
      </p:sp>
      <p:sp>
        <p:nvSpPr>
          <p:cNvPr id="13" name="Down Arrow 12"/>
          <p:cNvSpPr/>
          <p:nvPr/>
        </p:nvSpPr>
        <p:spPr>
          <a:xfrm>
            <a:off x="4267201" y="3200400"/>
            <a:ext cx="228600" cy="990600"/>
          </a:xfrm>
          <a:prstGeom prst="downArrow">
            <a:avLst/>
          </a:prstGeom>
          <a:solidFill>
            <a:srgbClr val="00B050"/>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C1E9B5E-337F-49E7-A913-7AF8C348A686}"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14</a:t>
            </a:fld>
            <a:endParaRPr lang="en-US"/>
          </a:p>
        </p:txBody>
      </p:sp>
    </p:spTree>
    <p:extLst>
      <p:ext uri="{BB962C8B-B14F-4D97-AF65-F5344CB8AC3E}">
        <p14:creationId xmlns:p14="http://schemas.microsoft.com/office/powerpoint/2010/main" val="374087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70788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If people come to support you, you will see them in the “Audience” window.  </a:t>
            </a:r>
            <a:r>
              <a:rPr lang="en-US" sz="2000" dirty="0" smtClean="0"/>
              <a:t>Chess Clocks, Player Information and Move Notation is all here!</a:t>
            </a:r>
            <a:endParaRPr lang="en-US"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695611"/>
            <a:ext cx="775856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81000" y="25971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“Audience” window!</a:t>
            </a:r>
            <a:endParaRPr lang="en-US" b="1" dirty="0">
              <a:solidFill>
                <a:schemeClr val="bg1"/>
              </a:solidFill>
            </a:endParaRPr>
          </a:p>
        </p:txBody>
      </p:sp>
      <p:sp>
        <p:nvSpPr>
          <p:cNvPr id="12" name="Down Arrow 11"/>
          <p:cNvSpPr/>
          <p:nvPr/>
        </p:nvSpPr>
        <p:spPr>
          <a:xfrm>
            <a:off x="1219200" y="36576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62600" y="39687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Clocks for both players.</a:t>
            </a:r>
          </a:p>
        </p:txBody>
      </p:sp>
      <p:sp>
        <p:nvSpPr>
          <p:cNvPr id="15" name="Down Arrow 14"/>
          <p:cNvSpPr/>
          <p:nvPr/>
        </p:nvSpPr>
        <p:spPr>
          <a:xfrm>
            <a:off x="6400800" y="328295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26670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Players &amp; Game information &amp; move notation.</a:t>
            </a:r>
          </a:p>
        </p:txBody>
      </p:sp>
      <p:sp>
        <p:nvSpPr>
          <p:cNvPr id="17" name="Down Arrow 16"/>
          <p:cNvSpPr/>
          <p:nvPr/>
        </p:nvSpPr>
        <p:spPr>
          <a:xfrm>
            <a:off x="3810000" y="198120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38400" y="304800"/>
            <a:ext cx="1752600" cy="369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rgbClr val="FF0000"/>
                </a:solidFill>
              </a:rPr>
              <a:t>This is Steve B.!</a:t>
            </a:r>
            <a:endParaRPr lang="en-US" dirty="0">
              <a:solidFill>
                <a:srgbClr val="FF0000"/>
              </a:solidFill>
            </a:endParaRPr>
          </a:p>
        </p:txBody>
      </p:sp>
      <p:sp>
        <p:nvSpPr>
          <p:cNvPr id="18" name="TextBox 17"/>
          <p:cNvSpPr txBox="1"/>
          <p:nvPr/>
        </p:nvSpPr>
        <p:spPr>
          <a:xfrm>
            <a:off x="609600" y="304800"/>
            <a:ext cx="1752600" cy="369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solidFill>
                  <a:srgbClr val="FF0000"/>
                </a:solidFill>
              </a:rPr>
              <a:t>This is Nick!</a:t>
            </a:r>
            <a:endParaRPr lang="en-US" dirty="0">
              <a:solidFill>
                <a:srgbClr val="FF0000"/>
              </a:solidFill>
            </a:endParaRPr>
          </a:p>
        </p:txBody>
      </p:sp>
      <p:sp>
        <p:nvSpPr>
          <p:cNvPr id="19" name="Down Arrow 18"/>
          <p:cNvSpPr/>
          <p:nvPr/>
        </p:nvSpPr>
        <p:spPr>
          <a:xfrm>
            <a:off x="1371600" y="685800"/>
            <a:ext cx="228600" cy="342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895600" y="685800"/>
            <a:ext cx="228600" cy="3429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EAB5ACB-AB68-4667-88AD-3ED103302606}"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15</a:t>
            </a:fld>
            <a:endParaRPr lang="en-US"/>
          </a:p>
        </p:txBody>
      </p:sp>
    </p:spTree>
    <p:extLst>
      <p:ext uri="{BB962C8B-B14F-4D97-AF65-F5344CB8AC3E}">
        <p14:creationId xmlns:p14="http://schemas.microsoft.com/office/powerpoint/2010/main" val="322916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You also have a “Chat” window here.  Where you can if you are a registered member send information to your </a:t>
            </a:r>
            <a:r>
              <a:rPr lang="en-US" sz="2000" dirty="0" smtClean="0"/>
              <a:t>opponent or talk to him.  If you are a Guest, then you can only view the messages but not send.</a:t>
            </a:r>
            <a:endParaRPr lang="en-US" sz="2000" dirty="0"/>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077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81000" y="13017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Chat messages  you can send or receive (if registered)</a:t>
            </a:r>
            <a:endParaRPr lang="en-US" b="1" dirty="0">
              <a:solidFill>
                <a:schemeClr val="bg1"/>
              </a:solidFill>
            </a:endParaRPr>
          </a:p>
        </p:txBody>
      </p:sp>
      <p:sp>
        <p:nvSpPr>
          <p:cNvPr id="23" name="Down Arrow 22"/>
          <p:cNvSpPr/>
          <p:nvPr/>
        </p:nvSpPr>
        <p:spPr>
          <a:xfrm>
            <a:off x="1219200" y="23622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52800" y="2971800"/>
            <a:ext cx="2590800" cy="923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solidFill>
                  <a:srgbClr val="FF0000"/>
                </a:solidFill>
              </a:rPr>
              <a:t>That’s Steve messaging and pinging, trying to put me off my game!!  </a:t>
            </a:r>
            <a:r>
              <a:rPr lang="en-US" dirty="0" smtClean="0">
                <a:solidFill>
                  <a:srgbClr val="FF0000"/>
                </a:solidFill>
                <a:sym typeface="Wingdings" panose="05000000000000000000" pitchFamily="2" charset="2"/>
              </a:rPr>
              <a:t></a:t>
            </a:r>
            <a:endParaRPr lang="en-US" dirty="0">
              <a:solidFill>
                <a:srgbClr val="FF0000"/>
              </a:solidFill>
            </a:endParaRPr>
          </a:p>
        </p:txBody>
      </p:sp>
      <p:sp>
        <p:nvSpPr>
          <p:cNvPr id="25" name="Down Arrow 24"/>
          <p:cNvSpPr/>
          <p:nvPr/>
        </p:nvSpPr>
        <p:spPr>
          <a:xfrm>
            <a:off x="2514600" y="2743200"/>
            <a:ext cx="304800" cy="1371600"/>
          </a:xfrm>
          <a:prstGeom prst="downArrow">
            <a:avLst/>
          </a:prstGeom>
          <a:solidFill>
            <a:srgbClr val="FFFF00"/>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01CF4E9-13ED-45EC-A6B6-CEBA1727875A}" type="datetime1">
              <a:rPr lang="en-US" smtClean="0"/>
              <a:t>10/11/2015</a:t>
            </a:fld>
            <a:endParaRPr lang="en-US"/>
          </a:p>
        </p:txBody>
      </p:sp>
      <p:sp>
        <p:nvSpPr>
          <p:cNvPr id="5" name="Footer Placeholder 4"/>
          <p:cNvSpPr>
            <a:spLocks noGrp="1"/>
          </p:cNvSpPr>
          <p:nvPr>
            <p:ph type="ftr" sz="quarter" idx="11"/>
          </p:nvPr>
        </p:nvSpPr>
        <p:spPr/>
        <p:txBody>
          <a:bodyPr/>
          <a:lstStyle/>
          <a:p>
            <a:r>
              <a:rPr lang="en-US" smtClean="0"/>
              <a:t>created by Spacious-Mind</a:t>
            </a:r>
            <a:endParaRPr lang="en-US"/>
          </a:p>
        </p:txBody>
      </p:sp>
      <p:sp>
        <p:nvSpPr>
          <p:cNvPr id="6" name="Slide Number Placeholder 5"/>
          <p:cNvSpPr>
            <a:spLocks noGrp="1"/>
          </p:cNvSpPr>
          <p:nvPr>
            <p:ph type="sldNum" sz="quarter" idx="12"/>
          </p:nvPr>
        </p:nvSpPr>
        <p:spPr/>
        <p:txBody>
          <a:bodyPr/>
          <a:lstStyle/>
          <a:p>
            <a:fld id="{C672399D-00EB-494A-A7F9-924D22C13A66}" type="slidenum">
              <a:rPr lang="en-US" smtClean="0"/>
              <a:t>16</a:t>
            </a:fld>
            <a:endParaRPr lang="en-US"/>
          </a:p>
        </p:txBody>
      </p:sp>
    </p:spTree>
    <p:extLst>
      <p:ext uri="{BB962C8B-B14F-4D97-AF65-F5344CB8AC3E}">
        <p14:creationId xmlns:p14="http://schemas.microsoft.com/office/powerpoint/2010/main" val="1193661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334000"/>
            <a:ext cx="7765472" cy="1323439"/>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When the game is over, it is saved automatically and you can replay it anytime out of your database, or copy it and paste it into a forum post!</a:t>
            </a:r>
          </a:p>
          <a:p>
            <a:endParaRPr lang="en-US" sz="2000" dirty="0"/>
          </a:p>
          <a:p>
            <a:pPr algn="ctr"/>
            <a:r>
              <a:rPr lang="en-US" sz="2000" dirty="0" smtClean="0"/>
              <a:t>That’s all folks!!!</a:t>
            </a:r>
            <a:endParaRPr lang="en-US"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9"/>
            <a:ext cx="7772400" cy="43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15000" y="8445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Playchess DB’s</a:t>
            </a:r>
            <a:endParaRPr lang="en-US" b="1" dirty="0">
              <a:solidFill>
                <a:schemeClr val="bg1"/>
              </a:solidFill>
            </a:endParaRPr>
          </a:p>
        </p:txBody>
      </p:sp>
      <p:sp>
        <p:nvSpPr>
          <p:cNvPr id="11" name="Down Arrow 10"/>
          <p:cNvSpPr/>
          <p:nvPr/>
        </p:nvSpPr>
        <p:spPr>
          <a:xfrm>
            <a:off x="5943600" y="19050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010400" y="19050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198755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Your games played in the Database!</a:t>
            </a:r>
            <a:endParaRPr lang="en-US" b="1" dirty="0">
              <a:solidFill>
                <a:schemeClr val="bg1"/>
              </a:solidFill>
            </a:endParaRPr>
          </a:p>
        </p:txBody>
      </p:sp>
      <p:sp>
        <p:nvSpPr>
          <p:cNvPr id="14" name="Down Arrow 13"/>
          <p:cNvSpPr/>
          <p:nvPr/>
        </p:nvSpPr>
        <p:spPr>
          <a:xfrm>
            <a:off x="3429000" y="304800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94E74D5-7AA7-4832-AE0C-387DBAABFBB4}"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17</a:t>
            </a:fld>
            <a:endParaRPr lang="en-US"/>
          </a:p>
        </p:txBody>
      </p:sp>
    </p:spTree>
    <p:extLst>
      <p:ext uri="{BB962C8B-B14F-4D97-AF65-F5344CB8AC3E}">
        <p14:creationId xmlns:p14="http://schemas.microsoft.com/office/powerpoint/2010/main" val="68455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04800" y="5074384"/>
            <a:ext cx="7765472" cy="163121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Get “Google Hangouts” It will help you in case there is a problem or a crash as you can chat </a:t>
            </a:r>
            <a:r>
              <a:rPr lang="en-US" sz="2000" dirty="0" smtClean="0"/>
              <a:t>with your opponent and send him moves if necessary through “Google Hangouts” to  allow you continue your game without aborting it.  Open a free Google Gmail email account and “Google Hangouts” comes with it for free!</a:t>
            </a:r>
            <a:endParaRPr lang="en-US" sz="2000" dirty="0"/>
          </a:p>
        </p:txBody>
      </p:sp>
      <p:sp>
        <p:nvSpPr>
          <p:cNvPr id="2" name="Date Placeholder 1"/>
          <p:cNvSpPr>
            <a:spLocks noGrp="1"/>
          </p:cNvSpPr>
          <p:nvPr>
            <p:ph type="dt" sz="half" idx="10"/>
          </p:nvPr>
        </p:nvSpPr>
        <p:spPr/>
        <p:txBody>
          <a:bodyPr/>
          <a:lstStyle/>
          <a:p>
            <a:fld id="{594E74D5-7AA7-4832-AE0C-387DBAABFBB4}"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18</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5" y="660974"/>
            <a:ext cx="7753853" cy="444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657600" y="21336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Google Hangout Chat</a:t>
            </a:r>
          </a:p>
        </p:txBody>
      </p:sp>
      <p:sp>
        <p:nvSpPr>
          <p:cNvPr id="16" name="Down Arrow 15"/>
          <p:cNvSpPr/>
          <p:nvPr/>
        </p:nvSpPr>
        <p:spPr>
          <a:xfrm>
            <a:off x="5791200" y="2362200"/>
            <a:ext cx="228600" cy="685800"/>
          </a:xfrm>
          <a:prstGeom prst="downArrow">
            <a:avLst/>
          </a:prstGeom>
          <a:solidFill>
            <a:srgbClr val="00B05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990600"/>
            <a:ext cx="2590800" cy="923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solidFill>
                  <a:srgbClr val="FF0000"/>
                </a:solidFill>
              </a:rPr>
              <a:t>Michael and me talking while playing in Playchess!</a:t>
            </a:r>
            <a:endParaRPr lang="en-US" dirty="0">
              <a:solidFill>
                <a:srgbClr val="FF0000"/>
              </a:solidFill>
            </a:endParaRPr>
          </a:p>
        </p:txBody>
      </p:sp>
      <p:sp>
        <p:nvSpPr>
          <p:cNvPr id="18" name="Down Arrow 17"/>
          <p:cNvSpPr/>
          <p:nvPr/>
        </p:nvSpPr>
        <p:spPr>
          <a:xfrm>
            <a:off x="5334000" y="685800"/>
            <a:ext cx="304800" cy="1371600"/>
          </a:xfrm>
          <a:prstGeom prst="downArrow">
            <a:avLst/>
          </a:prstGeom>
          <a:solidFill>
            <a:srgbClr val="FFFF0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3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690962"/>
            <a:ext cx="7577137" cy="44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457200" y="5461337"/>
            <a:ext cx="7620000"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If you are a guest, you click on “Enter As Guest”.  You can also create your player name here, or enter as a Member using your Username and Password credentials.</a:t>
            </a:r>
            <a:endParaRPr lang="en-US" sz="2000" dirty="0"/>
          </a:p>
        </p:txBody>
      </p:sp>
      <p:sp>
        <p:nvSpPr>
          <p:cNvPr id="9" name="Rectangle 8"/>
          <p:cNvSpPr/>
          <p:nvPr/>
        </p:nvSpPr>
        <p:spPr>
          <a:xfrm>
            <a:off x="1447800" y="36576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Click to:</a:t>
            </a:r>
          </a:p>
          <a:p>
            <a:pPr algn="ctr"/>
            <a:r>
              <a:rPr lang="en-US" b="1" dirty="0" smtClean="0">
                <a:solidFill>
                  <a:schemeClr val="bg1"/>
                </a:solidFill>
              </a:rPr>
              <a:t>Enter As Guest</a:t>
            </a:r>
          </a:p>
        </p:txBody>
      </p:sp>
      <p:sp>
        <p:nvSpPr>
          <p:cNvPr id="10" name="Down Arrow 9"/>
          <p:cNvSpPr/>
          <p:nvPr/>
        </p:nvSpPr>
        <p:spPr>
          <a:xfrm>
            <a:off x="3581400" y="3886200"/>
            <a:ext cx="228600" cy="685800"/>
          </a:xfrm>
          <a:prstGeom prst="downArrow">
            <a:avLst/>
          </a:prstGeom>
          <a:solidFill>
            <a:srgbClr val="00B050"/>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D78625-908A-4800-A80B-ADC6BEECE883}" type="datetime1">
              <a:rPr lang="en-US" smtClean="0"/>
              <a:t>10/11/2015</a:t>
            </a:fld>
            <a:endParaRPr lang="en-US"/>
          </a:p>
        </p:txBody>
      </p:sp>
      <p:sp>
        <p:nvSpPr>
          <p:cNvPr id="6" name="Footer Placeholder 5"/>
          <p:cNvSpPr>
            <a:spLocks noGrp="1"/>
          </p:cNvSpPr>
          <p:nvPr>
            <p:ph type="ftr" sz="quarter" idx="11"/>
          </p:nvPr>
        </p:nvSpPr>
        <p:spPr/>
        <p:txBody>
          <a:bodyPr/>
          <a:lstStyle/>
          <a:p>
            <a:r>
              <a:rPr lang="en-US" smtClean="0"/>
              <a:t>created by Spacious-Mind</a:t>
            </a:r>
            <a:endParaRPr lang="en-US"/>
          </a:p>
        </p:txBody>
      </p:sp>
      <p:sp>
        <p:nvSpPr>
          <p:cNvPr id="11" name="Slide Number Placeholder 10"/>
          <p:cNvSpPr>
            <a:spLocks noGrp="1"/>
          </p:cNvSpPr>
          <p:nvPr>
            <p:ph type="sldNum" sz="quarter" idx="12"/>
          </p:nvPr>
        </p:nvSpPr>
        <p:spPr/>
        <p:txBody>
          <a:bodyPr/>
          <a:lstStyle/>
          <a:p>
            <a:fld id="{C672399D-00EB-494A-A7F9-924D22C13A66}" type="slidenum">
              <a:rPr lang="en-US" smtClean="0"/>
              <a:t>2</a:t>
            </a:fld>
            <a:endParaRPr lang="en-US"/>
          </a:p>
        </p:txBody>
      </p:sp>
    </p:spTree>
    <p:extLst>
      <p:ext uri="{BB962C8B-B14F-4D97-AF65-F5344CB8AC3E}">
        <p14:creationId xmlns:p14="http://schemas.microsoft.com/office/powerpoint/2010/main" val="1048061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7150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When Playchess has loaded you will see this screen.  Now Familiarize yourself and get used to the screens and tabs by just clicking a few.  When done, go back to the “Home” tab.</a:t>
            </a:r>
            <a:endParaRPr lang="en-U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57" y="557215"/>
            <a:ext cx="8085443" cy="501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CEF65795-7FF2-4ECA-9C98-E0C6A48E980A}"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3</a:t>
            </a:fld>
            <a:endParaRPr lang="en-US"/>
          </a:p>
        </p:txBody>
      </p:sp>
    </p:spTree>
    <p:extLst>
      <p:ext uri="{BB962C8B-B14F-4D97-AF65-F5344CB8AC3E}">
        <p14:creationId xmlns:p14="http://schemas.microsoft.com/office/powerpoint/2010/main" val="85326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Make sure you select the above settings.  This is important as it allows you to receive the game invites that will be sent to you if your opponent challenges you..</a:t>
            </a:r>
            <a:endParaRPr lang="en-US" sz="20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2" y="914399"/>
            <a:ext cx="7749317" cy="38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267201" y="3924300"/>
            <a:ext cx="3428999" cy="1444336"/>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From the above dropdown options make sure you select:</a:t>
            </a:r>
          </a:p>
          <a:p>
            <a:endParaRPr lang="en-US" b="1" dirty="0" smtClean="0">
              <a:solidFill>
                <a:schemeClr val="bg1"/>
              </a:solidFill>
            </a:endParaRPr>
          </a:p>
          <a:p>
            <a:pPr algn="ctr"/>
            <a:r>
              <a:rPr lang="en-US" b="1" dirty="0" smtClean="0">
                <a:solidFill>
                  <a:schemeClr val="bg1"/>
                </a:solidFill>
              </a:rPr>
              <a:t>Opponents: Anybody </a:t>
            </a:r>
          </a:p>
          <a:p>
            <a:pPr algn="ctr"/>
            <a:r>
              <a:rPr lang="en-US" b="1" dirty="0" smtClean="0">
                <a:solidFill>
                  <a:schemeClr val="bg1"/>
                </a:solidFill>
              </a:rPr>
              <a:t>Time Control: Any Time Control </a:t>
            </a:r>
            <a:endParaRPr lang="en-US" b="1" dirty="0">
              <a:solidFill>
                <a:schemeClr val="bg1"/>
              </a:solidFill>
            </a:endParaRPr>
          </a:p>
        </p:txBody>
      </p:sp>
      <p:sp>
        <p:nvSpPr>
          <p:cNvPr id="10" name="Down Arrow 9"/>
          <p:cNvSpPr/>
          <p:nvPr/>
        </p:nvSpPr>
        <p:spPr>
          <a:xfrm>
            <a:off x="5867401" y="320040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2DEAA6-F76B-4D6C-B6DC-F62708893BDE}"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4</a:t>
            </a:fld>
            <a:endParaRPr lang="en-US"/>
          </a:p>
        </p:txBody>
      </p:sp>
    </p:spTree>
    <p:extLst>
      <p:ext uri="{BB962C8B-B14F-4D97-AF65-F5344CB8AC3E}">
        <p14:creationId xmlns:p14="http://schemas.microsoft.com/office/powerpoint/2010/main" val="181986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798403"/>
            <a:ext cx="7765472" cy="707886"/>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Go to “View” tab and checkmark:  Toggle Chat, Rooms, Challengers and Status Bar.  When done, go back to “Home” tab.</a:t>
            </a:r>
            <a:endParaRPr lang="en-US"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3" y="660974"/>
            <a:ext cx="7837427" cy="49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38600" y="1752600"/>
            <a:ext cx="1905000" cy="106045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Click on:</a:t>
            </a:r>
          </a:p>
          <a:p>
            <a:pPr algn="ctr"/>
            <a:r>
              <a:rPr lang="en-US" b="1" dirty="0" smtClean="0">
                <a:solidFill>
                  <a:schemeClr val="bg1"/>
                </a:solidFill>
              </a:rPr>
              <a:t>View tab</a:t>
            </a:r>
          </a:p>
        </p:txBody>
      </p:sp>
      <p:sp>
        <p:nvSpPr>
          <p:cNvPr id="11" name="Down Arrow 10"/>
          <p:cNvSpPr/>
          <p:nvPr/>
        </p:nvSpPr>
        <p:spPr>
          <a:xfrm>
            <a:off x="4191000" y="1066800"/>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1" y="2670464"/>
            <a:ext cx="2438400" cy="1444336"/>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Checkmark all the boxes exactly as shown above</a:t>
            </a:r>
            <a:endParaRPr lang="en-US" b="1" dirty="0">
              <a:solidFill>
                <a:schemeClr val="bg1"/>
              </a:solidFill>
            </a:endParaRPr>
          </a:p>
        </p:txBody>
      </p:sp>
      <p:sp>
        <p:nvSpPr>
          <p:cNvPr id="13" name="Down Arrow 12"/>
          <p:cNvSpPr/>
          <p:nvPr/>
        </p:nvSpPr>
        <p:spPr>
          <a:xfrm>
            <a:off x="1371600" y="1984664"/>
            <a:ext cx="228600" cy="685800"/>
          </a:xfrm>
          <a:prstGeom prst="downArrow">
            <a:avLst/>
          </a:prstGeom>
          <a:solidFill>
            <a:srgbClr val="00B05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
        <p:nvSpPr>
          <p:cNvPr id="2" name="Date Placeholder 1"/>
          <p:cNvSpPr>
            <a:spLocks noGrp="1"/>
          </p:cNvSpPr>
          <p:nvPr>
            <p:ph type="dt" sz="half" idx="10"/>
          </p:nvPr>
        </p:nvSpPr>
        <p:spPr/>
        <p:txBody>
          <a:bodyPr/>
          <a:lstStyle/>
          <a:p>
            <a:fld id="{1F13C90C-8FBD-42E8-B2F4-3D577EE08869}"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5</a:t>
            </a:fld>
            <a:endParaRPr lang="en-US"/>
          </a:p>
        </p:txBody>
      </p:sp>
    </p:spTree>
    <p:extLst>
      <p:ext uri="{BB962C8B-B14F-4D97-AF65-F5344CB8AC3E}">
        <p14:creationId xmlns:p14="http://schemas.microsoft.com/office/powerpoint/2010/main" val="282819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In the “Home” tab you will see a tab for chat.  As a guest you can see the messages sent to you, but you cannot respond.  You must be a fully registered member to be able to chat.</a:t>
            </a:r>
            <a:endParaRPr lang="en-US" sz="20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8" y="914400"/>
            <a:ext cx="7765472"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886200" y="2362200"/>
            <a:ext cx="3428999" cy="19812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Here I am receiving </a:t>
            </a:r>
            <a:r>
              <a:rPr lang="en-US" b="1" dirty="0" err="1" smtClean="0">
                <a:solidFill>
                  <a:schemeClr val="bg1"/>
                </a:solidFill>
              </a:rPr>
              <a:t>eval</a:t>
            </a:r>
            <a:r>
              <a:rPr lang="en-US" b="1" dirty="0" smtClean="0">
                <a:solidFill>
                  <a:schemeClr val="bg1"/>
                </a:solidFill>
              </a:rPr>
              <a:t> updates.  I was unregistered and therefore  could not respond.  But still useful if the registered Member sends his computer evaluations to you periodically, and vice-versa.</a:t>
            </a:r>
            <a:endParaRPr lang="en-US" b="1" dirty="0">
              <a:solidFill>
                <a:schemeClr val="bg1"/>
              </a:solidFill>
            </a:endParaRPr>
          </a:p>
        </p:txBody>
      </p:sp>
      <p:sp>
        <p:nvSpPr>
          <p:cNvPr id="13" name="Down Arrow 12"/>
          <p:cNvSpPr/>
          <p:nvPr/>
        </p:nvSpPr>
        <p:spPr>
          <a:xfrm>
            <a:off x="3429000" y="2971800"/>
            <a:ext cx="228600" cy="685800"/>
          </a:xfrm>
          <a:prstGeom prst="downArrow">
            <a:avLst/>
          </a:prstGeom>
          <a:solidFill>
            <a:srgbClr val="00B050"/>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4619A4E-17ED-4B10-B286-F2DB2E13378F}"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6</a:t>
            </a:fld>
            <a:endParaRPr lang="en-US"/>
          </a:p>
        </p:txBody>
      </p:sp>
    </p:spTree>
    <p:extLst>
      <p:ext uri="{BB962C8B-B14F-4D97-AF65-F5344CB8AC3E}">
        <p14:creationId xmlns:p14="http://schemas.microsoft.com/office/powerpoint/2010/main" val="222549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This is the Rooms tab.  Here is where people hangout to play chess.  We will be playing our Tournament in the “Café” room.  Therefore click on “Café” to enter this room.</a:t>
            </a:r>
            <a:endParaRPr lang="en-US"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795913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52800" y="1676400"/>
            <a:ext cx="3428999" cy="19812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Our Tournament will be played in the “Café” room.  Make sure you click on “Café” to enter.  </a:t>
            </a:r>
            <a:r>
              <a:rPr lang="en-US" b="1" dirty="0">
                <a:solidFill>
                  <a:schemeClr val="bg1"/>
                </a:solidFill>
              </a:rPr>
              <a:t>Y</a:t>
            </a:r>
            <a:r>
              <a:rPr lang="en-US" b="1" dirty="0" smtClean="0">
                <a:solidFill>
                  <a:schemeClr val="bg1"/>
                </a:solidFill>
              </a:rPr>
              <a:t>our opponent will be here.</a:t>
            </a:r>
            <a:endParaRPr lang="en-US" b="1" dirty="0">
              <a:solidFill>
                <a:schemeClr val="bg1"/>
              </a:solidFill>
            </a:endParaRPr>
          </a:p>
        </p:txBody>
      </p:sp>
      <p:sp>
        <p:nvSpPr>
          <p:cNvPr id="9" name="Down Arrow 8"/>
          <p:cNvSpPr/>
          <p:nvPr/>
        </p:nvSpPr>
        <p:spPr>
          <a:xfrm>
            <a:off x="2743200" y="2209800"/>
            <a:ext cx="228600" cy="990600"/>
          </a:xfrm>
          <a:prstGeom prst="downArrow">
            <a:avLst/>
          </a:prstGeom>
          <a:solidFill>
            <a:srgbClr val="00B050"/>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2ACA632-EE33-45EF-952B-49E520509039}"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7</a:t>
            </a:fld>
            <a:endParaRPr lang="en-US"/>
          </a:p>
        </p:txBody>
      </p:sp>
    </p:spTree>
    <p:extLst>
      <p:ext uri="{BB962C8B-B14F-4D97-AF65-F5344CB8AC3E}">
        <p14:creationId xmlns:p14="http://schemas.microsoft.com/office/powerpoint/2010/main" val="413504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Next go to the “Players” tab and find your opponent.  You can do that by sorting the list alphabetically under “Name” and scrolling until you find your opponent.</a:t>
            </a:r>
            <a:endParaRPr lang="en-US"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18" y="725900"/>
            <a:ext cx="8200982" cy="468430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181601" y="2286000"/>
            <a:ext cx="2057399" cy="14478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Find your opponent by scrolling down the list.</a:t>
            </a:r>
            <a:endParaRPr lang="en-US" b="1" dirty="0">
              <a:solidFill>
                <a:schemeClr val="bg1"/>
              </a:solidFill>
            </a:endParaRPr>
          </a:p>
        </p:txBody>
      </p:sp>
      <p:sp>
        <p:nvSpPr>
          <p:cNvPr id="11" name="Down Arrow 10"/>
          <p:cNvSpPr/>
          <p:nvPr/>
        </p:nvSpPr>
        <p:spPr>
          <a:xfrm>
            <a:off x="5730239" y="1447800"/>
            <a:ext cx="289561" cy="990600"/>
          </a:xfrm>
          <a:prstGeom prst="downArrow">
            <a:avLst/>
          </a:prstGeom>
          <a:solidFill>
            <a:srgbClr val="00B050"/>
          </a:solidFill>
          <a:scene3d>
            <a:camera prst="orthographicFront">
              <a:rot lat="0" lon="0" rev="138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65D4085-32C4-418F-B8A9-5EA4CADE39BF}" type="datetime1">
              <a:rPr lang="en-US" smtClean="0"/>
              <a:t>10/12/2015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8</a:t>
            </a:fld>
            <a:endParaRPr lang="en-US"/>
          </a:p>
        </p:txBody>
      </p:sp>
      <p:sp>
        <p:nvSpPr>
          <p:cNvPr id="13" name="Rectangle 12"/>
          <p:cNvSpPr/>
          <p:nvPr/>
        </p:nvSpPr>
        <p:spPr>
          <a:xfrm>
            <a:off x="1447800" y="1981200"/>
            <a:ext cx="2057399" cy="14478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Click on “Name” to sort alphabetically.</a:t>
            </a:r>
            <a:endParaRPr lang="en-US" b="1" dirty="0">
              <a:solidFill>
                <a:schemeClr val="bg1"/>
              </a:solidFill>
            </a:endParaRPr>
          </a:p>
        </p:txBody>
      </p:sp>
      <p:sp>
        <p:nvSpPr>
          <p:cNvPr id="14" name="Down Arrow 13"/>
          <p:cNvSpPr/>
          <p:nvPr/>
        </p:nvSpPr>
        <p:spPr>
          <a:xfrm>
            <a:off x="1143000" y="1143000"/>
            <a:ext cx="289561" cy="990600"/>
          </a:xfrm>
          <a:prstGeom prst="downArrow">
            <a:avLst/>
          </a:prstGeom>
          <a:solidFill>
            <a:srgbClr val="00B050"/>
          </a:solidFill>
          <a:scene3d>
            <a:camera prst="orthographicFront">
              <a:rot lat="0" lon="0" rev="138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32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6613221" cy="584775"/>
          </a:xfrm>
          <a:prstGeom prst="rect">
            <a:avLst/>
          </a:prstGeom>
          <a:noFill/>
        </p:spPr>
        <p:txBody>
          <a:bodyPr wrap="none" rtlCol="0">
            <a:spAutoFit/>
          </a:bodyPr>
          <a:lstStyle/>
          <a:p>
            <a:r>
              <a:rPr lang="en-US" sz="3200" dirty="0" smtClean="0"/>
              <a:t>How to use the Playchess Chess Server</a:t>
            </a:r>
            <a:endParaRPr lang="en-US" sz="3200" dirty="0"/>
          </a:p>
        </p:txBody>
      </p:sp>
      <p:sp>
        <p:nvSpPr>
          <p:cNvPr id="7" name="TextBox 6"/>
          <p:cNvSpPr txBox="1"/>
          <p:nvPr/>
        </p:nvSpPr>
        <p:spPr>
          <a:xfrm>
            <a:off x="387928" y="5638800"/>
            <a:ext cx="7765472" cy="1015663"/>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When you have found your opponent, highlight him with your mouse and right-click on him with your mouse.  A drop-down list will appear.  Select “Challenge” from this list.</a:t>
            </a:r>
            <a:endParaRPr lang="en-US"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04" y="685800"/>
            <a:ext cx="799419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8800" y="762000"/>
            <a:ext cx="4038600" cy="1143000"/>
          </a:xfrm>
          <a:prstGeom prst="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rPr>
              <a:t>Highlight Opponent with your mouse and right-click with your mouse and scroll down to “Challenge”</a:t>
            </a:r>
            <a:endParaRPr lang="en-US" b="1" dirty="0">
              <a:solidFill>
                <a:schemeClr val="bg1"/>
              </a:solidFill>
            </a:endParaRPr>
          </a:p>
        </p:txBody>
      </p:sp>
      <p:sp>
        <p:nvSpPr>
          <p:cNvPr id="9" name="Down Arrow 8"/>
          <p:cNvSpPr/>
          <p:nvPr/>
        </p:nvSpPr>
        <p:spPr>
          <a:xfrm>
            <a:off x="3657600" y="1898650"/>
            <a:ext cx="2286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8913504-903D-4FCD-AE61-531A17D9CB11}" type="datetime1">
              <a:rPr lang="en-US" smtClean="0"/>
              <a:t>10/11/2015</a:t>
            </a:fld>
            <a:endParaRPr lang="en-US"/>
          </a:p>
        </p:txBody>
      </p:sp>
      <p:sp>
        <p:nvSpPr>
          <p:cNvPr id="3" name="Footer Placeholder 2"/>
          <p:cNvSpPr>
            <a:spLocks noGrp="1"/>
          </p:cNvSpPr>
          <p:nvPr>
            <p:ph type="ftr" sz="quarter" idx="11"/>
          </p:nvPr>
        </p:nvSpPr>
        <p:spPr/>
        <p:txBody>
          <a:bodyPr/>
          <a:lstStyle/>
          <a:p>
            <a:r>
              <a:rPr lang="en-US" smtClean="0"/>
              <a:t>created by Spacious-Mind</a:t>
            </a:r>
            <a:endParaRPr lang="en-US"/>
          </a:p>
        </p:txBody>
      </p:sp>
      <p:sp>
        <p:nvSpPr>
          <p:cNvPr id="5" name="Slide Number Placeholder 4"/>
          <p:cNvSpPr>
            <a:spLocks noGrp="1"/>
          </p:cNvSpPr>
          <p:nvPr>
            <p:ph type="sldNum" sz="quarter" idx="12"/>
          </p:nvPr>
        </p:nvSpPr>
        <p:spPr/>
        <p:txBody>
          <a:bodyPr/>
          <a:lstStyle/>
          <a:p>
            <a:fld id="{C672399D-00EB-494A-A7F9-924D22C13A66}" type="slidenum">
              <a:rPr lang="en-US" smtClean="0"/>
              <a:t>9</a:t>
            </a:fld>
            <a:endParaRPr lang="en-US"/>
          </a:p>
        </p:txBody>
      </p:sp>
    </p:spTree>
    <p:extLst>
      <p:ext uri="{BB962C8B-B14F-4D97-AF65-F5344CB8AC3E}">
        <p14:creationId xmlns:p14="http://schemas.microsoft.com/office/powerpoint/2010/main" val="1609944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1288</TotalTime>
  <Words>1224</Words>
  <Application>Microsoft Office PowerPoint</Application>
  <PresentationFormat>On-screen Show (4:3)</PresentationFormat>
  <Paragraphs>135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Nick</cp:lastModifiedBy>
  <cp:revision>32</cp:revision>
  <dcterms:created xsi:type="dcterms:W3CDTF">2015-10-11T17:12:24Z</dcterms:created>
  <dcterms:modified xsi:type="dcterms:W3CDTF">2015-10-12T14:40:28Z</dcterms:modified>
</cp:coreProperties>
</file>